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238" r:id="rId3"/>
    <p:sldId id="1178" r:id="rId4"/>
    <p:sldId id="1242" r:id="rId5"/>
    <p:sldId id="1252" r:id="rId6"/>
    <p:sldId id="1250" r:id="rId7"/>
    <p:sldId id="1166" r:id="rId8"/>
    <p:sldId id="1261" r:id="rId9"/>
    <p:sldId id="1254" r:id="rId10"/>
    <p:sldId id="1253" r:id="rId11"/>
    <p:sldId id="1164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  气体</a:t>
            </a:r>
            <a:r>
              <a:rPr lang="zh-CN" altLang="en-US" sz="5400" dirty="0">
                <a:solidFill>
                  <a:srgbClr val="549E39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、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固体和液体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4966" y="2995073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 </a:t>
            </a:r>
            <a:r>
              <a:rPr lang="zh-CN" altLang="en-US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固体</a:t>
            </a:r>
            <a:endParaRPr lang="zh-CN" altLang="en-US" sz="50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987425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下列说法错误的是（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晶体具有确定且规则的几何形状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是因为构成它的物质微粒是规则排列的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有的物质能够生成种类不同的几种晶体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是因为构成它们的物质微粒能够形成不同的空间结构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凡各向同性的固体一定是非晶体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晶体的各向异性是由晶体内部结构决定的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12100"/>
            <a:ext cx="940139" cy="314370"/>
          </a:xfrm>
          <a:prstGeom prst="rect">
            <a:avLst/>
          </a:prstGeom>
        </p:spPr>
      </p:pic>
      <p:sp>
        <p:nvSpPr>
          <p:cNvPr id="5" name="内容占位符 1">
            <a:extLst>
              <a:ext uri="{FF2B5EF4-FFF2-40B4-BE49-F238E27FC236}">
                <a16:creationId xmlns:a16="http://schemas.microsoft.com/office/drawing/2014/main" id="{A976459C-5440-D83E-5C1E-7BCBE7889924}"/>
              </a:ext>
            </a:extLst>
          </p:cNvPr>
          <p:cNvSpPr txBox="1">
            <a:spLocks/>
          </p:cNvSpPr>
          <p:nvPr/>
        </p:nvSpPr>
        <p:spPr bwMode="auto">
          <a:xfrm>
            <a:off x="360854" y="40097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晶体的外形、物理性质都是由晶体的微观结构决定的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各向同性的固体不一定是非晶体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多晶体在物理性质上也是各向同性的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4D8C744-A072-4C37-DC99-1AD522FA805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4207344"/>
            <a:ext cx="722448" cy="29671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528D812-249A-0A1A-232E-B740E4730E1C}"/>
              </a:ext>
            </a:extLst>
          </p:cNvPr>
          <p:cNvSpPr txBox="1"/>
          <p:nvPr/>
        </p:nvSpPr>
        <p:spPr>
          <a:xfrm>
            <a:off x="360807" y="5081281"/>
            <a:ext cx="2277275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C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BCEE04C-9F06-51E4-C767-29DA653FE9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8" y="5249274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24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ABA44-6A94-FFA0-3C51-2D9E8946E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>
            <a:extLst>
              <a:ext uri="{FF2B5EF4-FFF2-40B4-BE49-F238E27FC236}">
                <a16:creationId xmlns:a16="http://schemas.microsoft.com/office/drawing/2014/main" id="{9D95B4C6-2048-C591-3335-A0CE2B1DB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07" y="2060848"/>
            <a:ext cx="11484352" cy="2238241"/>
          </a:xfrm>
          <a:solidFill>
            <a:srgbClr val="E3F2E7"/>
          </a:solidFill>
        </p:spPr>
        <p:txBody>
          <a:bodyPr/>
          <a:lstStyle/>
          <a:p>
            <a:pPr indent="1701800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构成金刚石和石墨的微粒都是碳原子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碳原子按照不同规则在空间排列分布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形成了种类不同的晶体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且物理性质具有较大差异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金刚石是立体网状结构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原子间的作用力强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所以金刚石的硬度大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石墨是层状结构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原子间的作用力弱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所以石墨的硬度小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顿有所悟.eps" descr="id:2147489713;FounderCES">
            <a:extLst>
              <a:ext uri="{FF2B5EF4-FFF2-40B4-BE49-F238E27FC236}">
                <a16:creationId xmlns:a16="http://schemas.microsoft.com/office/drawing/2014/main" id="{7815BD2D-4FFF-DE48-0F3F-AF2E12896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39" y="2205088"/>
            <a:ext cx="1630478" cy="35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610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3400" y="762412"/>
            <a:ext cx="6842063" cy="6057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607943"/>
            <a:ext cx="1220846" cy="343085"/>
          </a:xfrm>
          <a:prstGeom prst="rect">
            <a:avLst/>
          </a:prstGeom>
        </p:spPr>
      </p:pic>
      <p:sp>
        <p:nvSpPr>
          <p:cNvPr id="20" name="内容占位符 1"/>
          <p:cNvSpPr>
            <a:spLocks noGrp="1"/>
          </p:cNvSpPr>
          <p:nvPr>
            <p:ph idx="1"/>
          </p:nvPr>
        </p:nvSpPr>
        <p:spPr>
          <a:xfrm>
            <a:off x="360854" y="2150274"/>
            <a:ext cx="11485848" cy="3900235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）固体可以分为晶体和非晶体两类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石英、云母、明矾、食盐、硫酸铜、味精等是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；玻璃、蜂蜡、松香、沥青、橡胶等是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非晶体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）单晶体具有确定的几何形状，多晶体和非晶体没有确定的几何形状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晶体有确定的熔点，非晶体没有确定的熔点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）有些晶体沿不同方向的导热或导电性能不同，有些晶体沿不同方向的光学性质不同，这类现象称为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各向异性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非晶体沿各个方向的物理性质都是一样的，这叫作</a:t>
            </a:r>
            <a:r>
              <a:rPr lang="zh-CN" altLang="zh-CN" b="1" spc="-1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各向同性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由于多晶体是许多单晶体杂乱无章地组合而成的，所以多晶体是各向同性的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81700" y="1456319"/>
            <a:ext cx="1026500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晶体和非晶体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1AE85-8096-5C6D-9493-D09F7421DD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>
            <a:extLst>
              <a:ext uri="{FF2B5EF4-FFF2-40B4-BE49-F238E27FC236}">
                <a16:creationId xmlns:a16="http://schemas.microsoft.com/office/drawing/2014/main" id="{48631714-4EEF-70C5-E987-CEDF53F8D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07" y="2852936"/>
            <a:ext cx="11484352" cy="1130246"/>
          </a:xfrm>
          <a:solidFill>
            <a:srgbClr val="E3F2E7"/>
          </a:solidFill>
        </p:spPr>
        <p:txBody>
          <a:bodyPr/>
          <a:lstStyle/>
          <a:p>
            <a:pPr indent="1701800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具有各向异性的晶体一定是单晶体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但单晶体也可能存在某一物理性质表现为各向同性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.eps" descr="id:2147489535;FounderCES">
            <a:extLst>
              <a:ext uri="{FF2B5EF4-FFF2-40B4-BE49-F238E27FC236}">
                <a16:creationId xmlns:a16="http://schemas.microsoft.com/office/drawing/2014/main" id="{B98D8412-B5FE-B4D6-0460-2839E31C0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07" y="3013556"/>
            <a:ext cx="1722270" cy="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84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5515"/>
            <a:ext cx="1269856" cy="347540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4454233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规则性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在各种晶体中，原子（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或分子、离子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）都是按照一定的规则排列的，具有空间上的周期性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变化或转化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在不同条件下，同种物质的微粒按照不同规则在空间排列，可以生成不同的晶体，例如石墨和金刚石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有些晶体在一定条件下可以转化为非晶体，例如天然石英是晶体，熔化后再凝固的水晶（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石英玻璃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）是非晶体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有些非晶体在一定条件下也可以转化为晶体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晶体的微观结构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995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7781" y="763538"/>
            <a:ext cx="6851994" cy="600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599234"/>
            <a:ext cx="957962" cy="3430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18816" y="1447610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 dirty="0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单晶体</a:t>
            </a:r>
            <a:r>
              <a:rPr lang="zh-CN" altLang="zh-CN" sz="2400" b="1" dirty="0">
                <a:solidFill>
                  <a:srgbClr val="1EB26A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sz="2400" b="1" dirty="0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多晶体及非晶体的异同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4DD0B936-8A33-72FE-9234-A45CD678F4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585481"/>
              </p:ext>
            </p:extLst>
          </p:nvPr>
        </p:nvGraphicFramePr>
        <p:xfrm>
          <a:off x="343711" y="2132262"/>
          <a:ext cx="11502991" cy="4042095"/>
        </p:xfrm>
        <a:graphic>
          <a:graphicData uri="http://schemas.openxmlformats.org/drawingml/2006/table">
            <a:tbl>
              <a:tblPr firstRow="1" firstCol="1" bandRow="1"/>
              <a:tblGrid>
                <a:gridCol w="998967">
                  <a:extLst>
                    <a:ext uri="{9D8B030D-6E8A-4147-A177-3AD203B41FA5}">
                      <a16:colId xmlns:a16="http://schemas.microsoft.com/office/drawing/2014/main" val="396966457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881385883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3625798446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716366488"/>
                    </a:ext>
                  </a:extLst>
                </a:gridCol>
                <a:gridCol w="2367120">
                  <a:extLst>
                    <a:ext uri="{9D8B030D-6E8A-4147-A177-3AD203B41FA5}">
                      <a16:colId xmlns:a16="http://schemas.microsoft.com/office/drawing/2014/main" val="2239432702"/>
                    </a:ext>
                  </a:extLst>
                </a:gridCol>
              </a:tblGrid>
              <a:tr h="118481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微观结构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宏观表现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468468"/>
                  </a:ext>
                </a:extLst>
              </a:tr>
              <a:tr h="1508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外形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物理性质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061990"/>
                  </a:ext>
                </a:extLst>
              </a:tr>
              <a:tr h="525401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晶体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单晶体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组成晶体的物质微粒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原子、分子、离子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在空间按一定规则排列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空间点阵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484" marR="1648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有天然的、规则的几何形状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各向异性、有确定的熔点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955" marR="1695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505354"/>
                  </a:ext>
                </a:extLst>
              </a:tr>
              <a:tr h="75937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多晶体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由无数的晶体微粒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小晶粒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无规则排列组成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484" marR="1648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没有天然的、规则的几何形状</a:t>
                      </a:r>
                      <a:endParaRPr lang="zh-CN" alt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各向同性、有确定的熔点</a:t>
                      </a:r>
                      <a:endParaRPr lang="zh-CN" altLang="en-US" dirty="0"/>
                    </a:p>
                  </a:txBody>
                  <a:tcPr marL="16955" marR="1695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737169"/>
                  </a:ext>
                </a:extLst>
              </a:tr>
              <a:tr h="3075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非晶体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内部物质微粒是无规则排列的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484" marR="1648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没有规则的外形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484" marR="1648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没有确定的熔点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484" marR="1648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791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2705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987425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）关于晶体和非晶体，下列说法中正确的是（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可以根据各向异性或各向同性来鉴别晶体和非晶体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一块均匀薄片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沿各个方向对它施加拉力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发现其强度一样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则此薄片一定是非晶体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一个晶体球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若沿其各条直线方向的导电性不同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则该球体一定是单晶体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一块晶体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若其各个方向的物理性质相同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则这块晶体一定是多晶体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883"/>
            <a:ext cx="935685" cy="32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38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E62873A-3380-073A-CE4D-4D54E809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715963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多晶体和非晶体都具有各向同性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无法根据各向异性或各向同性来鉴别晶体和非晶体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一块均匀薄片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沿各个方向施加拉力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发现其强度一样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则此薄片可能是单晶体、多晶体或非晶体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一个晶体球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若沿其各条直线方向的导电性不同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说明该球体具有各向异性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一定是单晶体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若其各个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方向的物理性质相同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说明这块晶体具有各向同性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一定是多晶体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E42B50B-F986-7D10-16B8-793CC18783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943728"/>
            <a:ext cx="722448" cy="29671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708FB58-25E0-5FAD-4D8D-5DDE3A4E83D1}"/>
              </a:ext>
            </a:extLst>
          </p:cNvPr>
          <p:cNvSpPr txBox="1"/>
          <p:nvPr/>
        </p:nvSpPr>
        <p:spPr>
          <a:xfrm>
            <a:off x="360854" y="3497105"/>
            <a:ext cx="213474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715963" algn="just">
              <a:lnSpc>
                <a:spcPct val="150000"/>
              </a:lnSpc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C93D00E-8B98-C6F7-2BF1-B1CD8F0AEA0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3665098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0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1C6E6-996D-EAAC-FB1A-73DEEE8C4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8593642-1305-7831-5F5C-4459857EC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470"/>
            <a:ext cx="11485847" cy="5005794"/>
          </a:xfrm>
          <a:solidFill>
            <a:srgbClr val="E3F2E7"/>
          </a:solidFill>
        </p:spPr>
        <p:txBody>
          <a:bodyPr/>
          <a:lstStyle/>
          <a:p>
            <a:pPr indent="1258888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对单晶体各向异性的解释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如图所示为在一个平面上单晶体物质微粒的排列情况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在沿不同方向所画的等长线段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上物质微粒的数目不同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线段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上物质微粒较多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线段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上物质微粒较少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线段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上物质微粒更少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因为在不同方向上物质微粒的排列情况不同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所以单晶体在不同方向上的物理性质不同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tabLst>
                <a:tab pos="585089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.eps" descr="id:2147490149;FounderCES">
            <a:extLst>
              <a:ext uri="{FF2B5EF4-FFF2-40B4-BE49-F238E27FC236}">
                <a16:creationId xmlns:a16="http://schemas.microsoft.com/office/drawing/2014/main" id="{1DA06991-2A90-2D62-8CC8-C8F6BA3A7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73673"/>
            <a:ext cx="1198439" cy="334589"/>
          </a:xfrm>
          <a:prstGeom prst="rect">
            <a:avLst/>
          </a:prstGeom>
        </p:spPr>
      </p:pic>
      <p:pic>
        <p:nvPicPr>
          <p:cNvPr id="4" name="SD356.eps" descr="id:2147490926;FounderCES">
            <a:extLst>
              <a:ext uri="{FF2B5EF4-FFF2-40B4-BE49-F238E27FC236}">
                <a16:creationId xmlns:a16="http://schemas.microsoft.com/office/drawing/2014/main" id="{9AE06375-C658-CD0D-36CA-3C455606A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7034" y="3645024"/>
            <a:ext cx="3096344" cy="182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022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970"/>
            <a:ext cx="957962" cy="338629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451691"/>
            <a:ext cx="11485848" cy="3346237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）晶体内部的微粒是按一定的规则排列的，具有空间上的周期性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）同种元素的微粒能够按照不同规则在空间分布形成不同的物质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）原子（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或者分子、离子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）并不是像结构图上所画的那些点一样静止不动，它们时刻都在不停地振动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结构图中所画的那些点，是它们振动的平衡位置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）同种物质可能以晶体和非晶体两种不同的形态出现，也就是说，物质是晶体还是非晶体，并不是绝对的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18816" y="746118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晶体的微观结构的理解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32465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977</Words>
  <Application>Microsoft Office PowerPoint</Application>
  <PresentationFormat>自定义</PresentationFormat>
  <Paragraphs>61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仿宋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612</cp:revision>
  <dcterms:created xsi:type="dcterms:W3CDTF">2020-11-06T05:24:00Z</dcterms:created>
  <dcterms:modified xsi:type="dcterms:W3CDTF">2025-11-03T10:01:20Z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